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8" r:id="rId6"/>
    <p:sldId id="309" r:id="rId7"/>
    <p:sldId id="314" r:id="rId8"/>
    <p:sldId id="311" r:id="rId9"/>
    <p:sldId id="312" r:id="rId10"/>
    <p:sldId id="313" r:id="rId11"/>
    <p:sldId id="310" r:id="rId12"/>
    <p:sldId id="315" r:id="rId13"/>
    <p:sldId id="317" r:id="rId14"/>
    <p:sldId id="31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wery, Darlene" userId="cd5ec7d2-aac1-45d8-8fb7-22beedf0d9e6" providerId="ADAL" clId="{621C68CA-C15E-4A38-A8B1-40FFC59D79CF}"/>
    <pc:docChg chg="custSel addSld modSld">
      <pc:chgData name="Lowery, Darlene" userId="cd5ec7d2-aac1-45d8-8fb7-22beedf0d9e6" providerId="ADAL" clId="{621C68CA-C15E-4A38-A8B1-40FFC59D79CF}" dt="2025-02-04T19:51:00.779" v="40" actId="1076"/>
      <pc:docMkLst>
        <pc:docMk/>
      </pc:docMkLst>
      <pc:sldChg chg="addSp delSp modSp new mod">
        <pc:chgData name="Lowery, Darlene" userId="cd5ec7d2-aac1-45d8-8fb7-22beedf0d9e6" providerId="ADAL" clId="{621C68CA-C15E-4A38-A8B1-40FFC59D79CF}" dt="2025-02-04T19:51:00.779" v="40" actId="1076"/>
        <pc:sldMkLst>
          <pc:docMk/>
          <pc:sldMk cId="3318708344" sldId="317"/>
        </pc:sldMkLst>
        <pc:spChg chg="add mod">
          <ac:chgData name="Lowery, Darlene" userId="cd5ec7d2-aac1-45d8-8fb7-22beedf0d9e6" providerId="ADAL" clId="{621C68CA-C15E-4A38-A8B1-40FFC59D79CF}" dt="2025-02-04T19:51:00.779" v="40" actId="1076"/>
          <ac:spMkLst>
            <pc:docMk/>
            <pc:sldMk cId="3318708344" sldId="317"/>
            <ac:spMk id="5" creationId="{0E5463CA-6DC1-48E9-9CA0-BBA18ACB4432}"/>
          </ac:spMkLst>
        </pc:spChg>
        <pc:graphicFrameChg chg="add del mod">
          <ac:chgData name="Lowery, Darlene" userId="cd5ec7d2-aac1-45d8-8fb7-22beedf0d9e6" providerId="ADAL" clId="{621C68CA-C15E-4A38-A8B1-40FFC59D79CF}" dt="2025-02-04T19:49:34.034" v="5" actId="478"/>
          <ac:graphicFrameMkLst>
            <pc:docMk/>
            <pc:sldMk cId="3318708344" sldId="317"/>
            <ac:graphicFrameMk id="2" creationId="{33EB02B0-9F38-494D-9877-4715DA09ACAC}"/>
          </ac:graphicFrameMkLst>
        </pc:graphicFrameChg>
        <pc:picChg chg="add mod">
          <ac:chgData name="Lowery, Darlene" userId="cd5ec7d2-aac1-45d8-8fb7-22beedf0d9e6" providerId="ADAL" clId="{621C68CA-C15E-4A38-A8B1-40FFC59D79CF}" dt="2025-02-04T19:50:15.040" v="8" actId="14100"/>
          <ac:picMkLst>
            <pc:docMk/>
            <pc:sldMk cId="3318708344" sldId="317"/>
            <ac:picMk id="4" creationId="{C238C26A-99D2-43D7-9CBE-354F05CF17C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Beta tapping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Induction ceremony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Volunteer opportunity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2032199" y="67"/>
          <a:ext cx="1235250" cy="1235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2295449" y="263317"/>
          <a:ext cx="708750" cy="708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1637324" y="1620067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Beta tapping </a:t>
          </a:r>
        </a:p>
      </dsp:txBody>
      <dsp:txXfrm>
        <a:off x="1637324" y="1620067"/>
        <a:ext cx="2025000" cy="720000"/>
      </dsp:txXfrm>
    </dsp:sp>
    <dsp:sp modelId="{543C18BC-1989-44B2-9862-C670C61D3452}">
      <dsp:nvSpPr>
        <dsp:cNvPr id="0" name=""/>
        <dsp:cNvSpPr/>
      </dsp:nvSpPr>
      <dsp:spPr>
        <a:xfrm>
          <a:off x="4411574" y="67"/>
          <a:ext cx="1235250" cy="1235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674824" y="263317"/>
          <a:ext cx="708750" cy="70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4016699" y="1620067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Induction ceremony</a:t>
          </a:r>
        </a:p>
      </dsp:txBody>
      <dsp:txXfrm>
        <a:off x="4016699" y="1620067"/>
        <a:ext cx="2025000" cy="720000"/>
      </dsp:txXfrm>
    </dsp:sp>
    <dsp:sp modelId="{5BDDFF18-9AEC-4E5E-B9AA-33D86F01A63E}">
      <dsp:nvSpPr>
        <dsp:cNvPr id="0" name=""/>
        <dsp:cNvSpPr/>
      </dsp:nvSpPr>
      <dsp:spPr>
        <a:xfrm>
          <a:off x="6790950" y="67"/>
          <a:ext cx="1235250" cy="12352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7054200" y="263317"/>
          <a:ext cx="708750" cy="708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6396074" y="1620067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Volunteer opportunity</a:t>
          </a:r>
        </a:p>
      </dsp:txBody>
      <dsp:txXfrm>
        <a:off x="6396074" y="1620067"/>
        <a:ext cx="202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02/04/2025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02/04/2025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02/04/2025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02/04/2025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02/04/2025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02/04/2025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02/04/2025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02/04/2025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02/04/2025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oweryd@leonschools.ne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loweryd@leonschools.net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Beta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2/5/25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38C26A-99D2-43D7-9CBE-354F05CF1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3" y="657226"/>
            <a:ext cx="11391151" cy="5353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5463CA-6DC1-48E9-9CA0-BBA18ACB4432}"/>
              </a:ext>
            </a:extLst>
          </p:cNvPr>
          <p:cNvSpPr txBox="1"/>
          <p:nvPr/>
        </p:nvSpPr>
        <p:spPr>
          <a:xfrm>
            <a:off x="2752725" y="72451"/>
            <a:ext cx="595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NEW BETA SHIRT COMING SOON!!</a:t>
            </a:r>
          </a:p>
        </p:txBody>
      </p:sp>
    </p:spTree>
    <p:extLst>
      <p:ext uri="{BB962C8B-B14F-4D97-AF65-F5344CB8AC3E}">
        <p14:creationId xmlns:p14="http://schemas.microsoft.com/office/powerpoint/2010/main" val="331870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FA49E-883A-4719-AC06-7AFA8EB7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Team Building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59779-6617-4BAA-ACF7-BCF6F7BB5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Balloon Tower</a:t>
            </a:r>
          </a:p>
          <a:p>
            <a:r>
              <a:rPr lang="en-US" sz="3600" b="1" dirty="0">
                <a:solidFill>
                  <a:srgbClr val="00B0F0"/>
                </a:solidFill>
              </a:rPr>
              <a:t>Supplies</a:t>
            </a:r>
            <a:r>
              <a:rPr lang="en-US" sz="3600" b="1" dirty="0"/>
              <a:t>: tape and balloons</a:t>
            </a:r>
          </a:p>
          <a:p>
            <a:r>
              <a:rPr lang="en-US" sz="3600" b="1" dirty="0"/>
              <a:t>How high can you make a free standing tower of balloons?</a:t>
            </a:r>
          </a:p>
        </p:txBody>
      </p:sp>
    </p:spTree>
    <p:extLst>
      <p:ext uri="{BB962C8B-B14F-4D97-AF65-F5344CB8AC3E}">
        <p14:creationId xmlns:p14="http://schemas.microsoft.com/office/powerpoint/2010/main" val="103131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037169"/>
              </p:ext>
            </p:extLst>
          </p:nvPr>
        </p:nvGraphicFramePr>
        <p:xfrm>
          <a:off x="1097280" y="1841340"/>
          <a:ext cx="10058400" cy="2340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19DCFF7-F6D8-4457-8466-991774FF7314}"/>
              </a:ext>
            </a:extLst>
          </p:cNvPr>
          <p:cNvSpPr/>
          <p:nvPr/>
        </p:nvSpPr>
        <p:spPr>
          <a:xfrm>
            <a:off x="3049500" y="4219575"/>
            <a:ext cx="1235250" cy="1235250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Rectangle 5" descr="Stopwatch">
            <a:extLst>
              <a:ext uri="{FF2B5EF4-FFF2-40B4-BE49-F238E27FC236}">
                <a16:creationId xmlns:a16="http://schemas.microsoft.com/office/drawing/2014/main" id="{ED5BCC60-E901-4821-A949-4FE5301073DC}"/>
              </a:ext>
            </a:extLst>
          </p:cNvPr>
          <p:cNvSpPr/>
          <p:nvPr/>
        </p:nvSpPr>
        <p:spPr>
          <a:xfrm>
            <a:off x="3312750" y="4482825"/>
            <a:ext cx="708750" cy="70875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917E1-E72B-42AC-8536-DB5F1507DAB0}"/>
              </a:ext>
            </a:extLst>
          </p:cNvPr>
          <p:cNvSpPr txBox="1"/>
          <p:nvPr/>
        </p:nvSpPr>
        <p:spPr>
          <a:xfrm>
            <a:off x="2886075" y="5635109"/>
            <a:ext cx="2076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 cap="all"/>
            </a:pPr>
            <a:r>
              <a:rPr lang="en-US" sz="2400" dirty="0"/>
              <a:t>Math tutors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569880-52D7-4BB9-8A94-D98F6DEABC96}"/>
              </a:ext>
            </a:extLst>
          </p:cNvPr>
          <p:cNvSpPr/>
          <p:nvPr/>
        </p:nvSpPr>
        <p:spPr>
          <a:xfrm>
            <a:off x="5583150" y="4219575"/>
            <a:ext cx="1235250" cy="1235250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" name="Rectangle 10" descr="Pie chart">
            <a:extLst>
              <a:ext uri="{FF2B5EF4-FFF2-40B4-BE49-F238E27FC236}">
                <a16:creationId xmlns:a16="http://schemas.microsoft.com/office/drawing/2014/main" id="{BAD54480-054C-41C8-82A4-DB4BF48C949B}"/>
              </a:ext>
            </a:extLst>
          </p:cNvPr>
          <p:cNvSpPr/>
          <p:nvPr/>
        </p:nvSpPr>
        <p:spPr>
          <a:xfrm>
            <a:off x="5846400" y="4482825"/>
            <a:ext cx="708750" cy="708750"/>
          </a:xfrm>
          <a:prstGeom prst="rect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76CEAA-0810-4390-AABE-9CC309D9D6BB}"/>
              </a:ext>
            </a:extLst>
          </p:cNvPr>
          <p:cNvSpPr txBox="1"/>
          <p:nvPr/>
        </p:nvSpPr>
        <p:spPr>
          <a:xfrm>
            <a:off x="5324475" y="5681275"/>
            <a:ext cx="6183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 cap="all"/>
            </a:pPr>
            <a:r>
              <a:rPr lang="en-US" sz="2400" dirty="0"/>
              <a:t>Relay 4 Life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A5BA69-9E9E-478B-90E4-E20678EFEB2C}"/>
              </a:ext>
            </a:extLst>
          </p:cNvPr>
          <p:cNvSpPr/>
          <p:nvPr/>
        </p:nvSpPr>
        <p:spPr>
          <a:xfrm>
            <a:off x="7907252" y="4332800"/>
            <a:ext cx="1235250" cy="1235250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5" name="Rectangle 14" descr="Bullseye">
            <a:extLst>
              <a:ext uri="{FF2B5EF4-FFF2-40B4-BE49-F238E27FC236}">
                <a16:creationId xmlns:a16="http://schemas.microsoft.com/office/drawing/2014/main" id="{90DF9206-0C2E-4398-BA0D-9C119069D29A}"/>
              </a:ext>
            </a:extLst>
          </p:cNvPr>
          <p:cNvSpPr/>
          <p:nvPr/>
        </p:nvSpPr>
        <p:spPr>
          <a:xfrm>
            <a:off x="8173950" y="4561538"/>
            <a:ext cx="708750" cy="708750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A29DB3-8859-41A7-9BF4-7FF6022515C4}"/>
              </a:ext>
            </a:extLst>
          </p:cNvPr>
          <p:cNvSpPr txBox="1"/>
          <p:nvPr/>
        </p:nvSpPr>
        <p:spPr>
          <a:xfrm>
            <a:off x="7800975" y="56981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 cap="all"/>
            </a:pPr>
            <a:r>
              <a:rPr lang="en-US" sz="2400" dirty="0"/>
              <a:t>Relay 4 Life</a:t>
            </a:r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A3A2A2-6587-45B1-8E67-868E8BDDF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552950"/>
            <a:ext cx="10058400" cy="1143000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AutoNum type="arabicPeriod"/>
            </a:pPr>
            <a:r>
              <a:rPr lang="en-US" dirty="0"/>
              <a:t>We need 10 volunteers</a:t>
            </a:r>
          </a:p>
          <a:p>
            <a:pPr marL="457200" indent="-457200">
              <a:buAutoNum type="arabicPeriod"/>
            </a:pPr>
            <a:r>
              <a:rPr lang="en-US" dirty="0"/>
              <a:t>Check with your 1</a:t>
            </a:r>
            <a:r>
              <a:rPr lang="en-US" baseline="30000" dirty="0"/>
              <a:t>st</a:t>
            </a:r>
            <a:r>
              <a:rPr lang="en-US" dirty="0"/>
              <a:t> period teacher to see if you can miss about the first 20 minutes of class.</a:t>
            </a:r>
          </a:p>
          <a:p>
            <a:pPr marL="457200" indent="-457200">
              <a:buAutoNum type="arabicPeriod"/>
            </a:pPr>
            <a:r>
              <a:rPr lang="en-US" dirty="0"/>
              <a:t>First 10 to email </a:t>
            </a:r>
            <a:r>
              <a:rPr lang="en-US" dirty="0">
                <a:hlinkClick r:id="rId2"/>
              </a:rPr>
              <a:t>loweryd@leonschools.net</a:t>
            </a:r>
            <a:r>
              <a:rPr lang="en-US" dirty="0"/>
              <a:t> will be the “chosen ones”-earn 1 hour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D38634-00D8-49AC-9B71-0626A99AC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298573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algn="ctr"/>
            <a:r>
              <a:rPr lang="en-US" dirty="0"/>
              <a:t>Beta Tapping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FA867-704F-406B-9AFA-44A7B36D584F}"/>
              </a:ext>
            </a:extLst>
          </p:cNvPr>
          <p:cNvSpPr txBox="1"/>
          <p:nvPr/>
        </p:nvSpPr>
        <p:spPr>
          <a:xfrm>
            <a:off x="4907280" y="3353097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Friday, 2/14/25</a:t>
            </a:r>
          </a:p>
          <a:p>
            <a:r>
              <a:rPr lang="en-US" sz="2400" b="1" dirty="0"/>
              <a:t>During 1</a:t>
            </a:r>
            <a:r>
              <a:rPr lang="en-US" sz="2400" b="1" baseline="30000" dirty="0"/>
              <a:t>st</a:t>
            </a:r>
            <a:r>
              <a:rPr lang="en-US" sz="2400" b="1" dirty="0"/>
              <a:t> Period</a:t>
            </a:r>
          </a:p>
        </p:txBody>
      </p:sp>
    </p:spTree>
    <p:extLst>
      <p:ext uri="{BB962C8B-B14F-4D97-AF65-F5344CB8AC3E}">
        <p14:creationId xmlns:p14="http://schemas.microsoft.com/office/powerpoint/2010/main" val="164119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A3A2A2-6587-45B1-8E67-868E8BDDF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552950"/>
            <a:ext cx="10058400" cy="1143000"/>
          </a:xfrm>
        </p:spPr>
        <p:txBody>
          <a:bodyPr>
            <a:normAutofit fontScale="32500" lnSpcReduction="20000"/>
          </a:bodyPr>
          <a:lstStyle/>
          <a:p>
            <a:pPr marL="457200" indent="-457200">
              <a:buAutoNum type="arabicPeriod"/>
            </a:pPr>
            <a:r>
              <a:rPr lang="en-US" dirty="0"/>
              <a:t>Mandatory for board members-5 service hours</a:t>
            </a:r>
          </a:p>
          <a:p>
            <a:pPr marL="457200" indent="-457200">
              <a:buAutoNum type="arabicPeriod"/>
            </a:pPr>
            <a:r>
              <a:rPr lang="en-US" dirty="0"/>
              <a:t>Need at least 10 other members-5 service hours</a:t>
            </a:r>
          </a:p>
          <a:p>
            <a:pPr marL="457200" indent="-457200">
              <a:buAutoNum type="arabicPeriod"/>
            </a:pPr>
            <a:r>
              <a:rPr lang="en-US" dirty="0"/>
              <a:t>Check with your parents first</a:t>
            </a:r>
          </a:p>
          <a:p>
            <a:pPr marL="457200" indent="-457200">
              <a:buAutoNum type="arabicPeriod"/>
            </a:pPr>
            <a:r>
              <a:rPr lang="en-US" dirty="0"/>
              <a:t>If you are able to attend, send a message via remind letting us know you are in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D38634-00D8-49AC-9B71-0626A99AC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298573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Induction Ceremony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FA867-704F-406B-9AFA-44A7B36D584F}"/>
              </a:ext>
            </a:extLst>
          </p:cNvPr>
          <p:cNvSpPr txBox="1"/>
          <p:nvPr/>
        </p:nvSpPr>
        <p:spPr>
          <a:xfrm>
            <a:off x="2886075" y="320040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Induction: March 26, 6:00pm</a:t>
            </a:r>
          </a:p>
          <a:p>
            <a:r>
              <a:rPr lang="en-US" sz="2400" b="1" dirty="0"/>
              <a:t>Rehearsal: March 25, 8:15am</a:t>
            </a:r>
          </a:p>
        </p:txBody>
      </p:sp>
    </p:spTree>
    <p:extLst>
      <p:ext uri="{BB962C8B-B14F-4D97-AF65-F5344CB8AC3E}">
        <p14:creationId xmlns:p14="http://schemas.microsoft.com/office/powerpoint/2010/main" val="346480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D38634-00D8-49AC-9B71-0626A99AC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81000"/>
            <a:ext cx="6389370" cy="2638425"/>
          </a:xfrm>
          <a:prstGeom prst="ellipse">
            <a:avLst/>
          </a:prstGeom>
          <a:solidFill>
            <a:srgbClr val="50A6A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>
            <a:normAutofit fontScale="90000"/>
          </a:bodyPr>
          <a:lstStyle/>
          <a:p>
            <a:r>
              <a:rPr lang="en-US" dirty="0"/>
              <a:t>Volunteer Opportunity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FA867-704F-406B-9AFA-44A7B36D584F}"/>
              </a:ext>
            </a:extLst>
          </p:cNvPr>
          <p:cNvSpPr txBox="1"/>
          <p:nvPr/>
        </p:nvSpPr>
        <p:spPr>
          <a:xfrm>
            <a:off x="3114675" y="314798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Thursday, 2/27/25</a:t>
            </a:r>
          </a:p>
          <a:p>
            <a:r>
              <a:rPr lang="en-US" sz="2400" b="1" dirty="0"/>
              <a:t>Roberts Elementary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1EDC0-F411-4C0F-8193-34A5BA69C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-28574"/>
            <a:ext cx="4554631" cy="6353126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EAE0620E-51B6-4244-A562-ACE49D9C39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 you are able to help out, contact</a:t>
            </a:r>
          </a:p>
          <a:p>
            <a:r>
              <a:rPr lang="en-US" dirty="0"/>
              <a:t>conradl@leonschools.net</a:t>
            </a:r>
          </a:p>
        </p:txBody>
      </p:sp>
    </p:spTree>
    <p:extLst>
      <p:ext uri="{BB962C8B-B14F-4D97-AF65-F5344CB8AC3E}">
        <p14:creationId xmlns:p14="http://schemas.microsoft.com/office/powerpoint/2010/main" val="215627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D38634-00D8-49AC-9B71-0626A99AC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81000"/>
            <a:ext cx="10058400" cy="2638425"/>
          </a:xfrm>
          <a:prstGeom prst="ellipse">
            <a:avLst/>
          </a:prstGeom>
          <a:solidFill>
            <a:srgbClr val="50A6A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Volunteer Opportunity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FA867-704F-406B-9AFA-44A7B36D584F}"/>
              </a:ext>
            </a:extLst>
          </p:cNvPr>
          <p:cNvSpPr txBox="1"/>
          <p:nvPr/>
        </p:nvSpPr>
        <p:spPr>
          <a:xfrm>
            <a:off x="3114675" y="3147989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Montford Curriculum Fair</a:t>
            </a:r>
          </a:p>
          <a:p>
            <a:r>
              <a:rPr lang="en-US" sz="2400" b="1" dirty="0"/>
              <a:t>Tuesday, 2/25/25, meet new 6</a:t>
            </a:r>
            <a:r>
              <a:rPr lang="en-US" sz="2400" b="1" baseline="30000" dirty="0"/>
              <a:t>th</a:t>
            </a:r>
            <a:r>
              <a:rPr lang="en-US" sz="2400" b="1" dirty="0"/>
              <a:t> graders</a:t>
            </a:r>
          </a:p>
          <a:p>
            <a:endParaRPr lang="en-US" sz="2400" b="1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AE0620E-51B6-4244-A562-ACE49D9C39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AutoNum type="arabicPeriod"/>
            </a:pPr>
            <a:r>
              <a:rPr lang="en-US" dirty="0"/>
              <a:t>We need </a:t>
            </a:r>
            <a:r>
              <a:rPr lang="en-US" b="1" dirty="0"/>
              <a:t>2 </a:t>
            </a:r>
            <a:r>
              <a:rPr lang="en-US" dirty="0"/>
              <a:t>Beta members- 3 hours</a:t>
            </a:r>
          </a:p>
          <a:p>
            <a:pPr marL="457200" indent="-457200">
              <a:buAutoNum type="arabicPeriod"/>
            </a:pPr>
            <a:r>
              <a:rPr lang="en-US" dirty="0"/>
              <a:t>Check with parents</a:t>
            </a:r>
          </a:p>
          <a:p>
            <a:pPr marL="457200" indent="-457200">
              <a:buAutoNum type="arabicPeriod"/>
            </a:pPr>
            <a:r>
              <a:rPr lang="en-US" dirty="0"/>
              <a:t>Email sullivana@leonschools.net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6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A3A2A2-6587-45B1-8E67-868E8BDDF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552950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Graders we need you to step up!</a:t>
            </a:r>
          </a:p>
          <a:p>
            <a:pPr marL="457200" indent="-457200">
              <a:buAutoNum type="arabicPeriod"/>
            </a:pPr>
            <a:r>
              <a:rPr lang="en-US" dirty="0"/>
              <a:t>Email </a:t>
            </a:r>
            <a:r>
              <a:rPr lang="en-US" dirty="0">
                <a:hlinkClick r:id="rId2"/>
              </a:rPr>
              <a:t>loweryd@leonschools.net</a:t>
            </a:r>
            <a:r>
              <a:rPr lang="en-US" dirty="0"/>
              <a:t> if you are interested in helping others build math skills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D38634-00D8-49AC-9B71-0626A99AC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298573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algn="ctr"/>
            <a:r>
              <a:rPr lang="en-US" dirty="0"/>
              <a:t>Math Tutoring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FA867-704F-406B-9AFA-44A7B36D584F}"/>
              </a:ext>
            </a:extLst>
          </p:cNvPr>
          <p:cNvSpPr txBox="1"/>
          <p:nvPr/>
        </p:nvSpPr>
        <p:spPr>
          <a:xfrm>
            <a:off x="3886199" y="3133726"/>
            <a:ext cx="416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Wednesdays 8:45-9:20</a:t>
            </a:r>
          </a:p>
          <a:p>
            <a:r>
              <a:rPr lang="en-US" sz="2400" b="1" dirty="0"/>
              <a:t>Mrs. Lowery’s classroom</a:t>
            </a:r>
          </a:p>
        </p:txBody>
      </p:sp>
    </p:spTree>
    <p:extLst>
      <p:ext uri="{BB962C8B-B14F-4D97-AF65-F5344CB8AC3E}">
        <p14:creationId xmlns:p14="http://schemas.microsoft.com/office/powerpoint/2010/main" val="63294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A3A2A2-6587-45B1-8E67-868E8BDDF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552950"/>
            <a:ext cx="10058400" cy="11430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Thank you to all!!  We couldn’t have done it without the entire beta club.  Teamwork and all. 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D38634-00D8-49AC-9B71-0626A99AC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298573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>
            <a:normAutofit/>
          </a:bodyPr>
          <a:lstStyle/>
          <a:p>
            <a:pPr algn="ctr"/>
            <a:r>
              <a:rPr lang="en-US" dirty="0"/>
              <a:t>Relay 4 Life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FA867-704F-406B-9AFA-44A7B36D584F}"/>
              </a:ext>
            </a:extLst>
          </p:cNvPr>
          <p:cNvSpPr txBox="1"/>
          <p:nvPr/>
        </p:nvSpPr>
        <p:spPr>
          <a:xfrm>
            <a:off x="3973830" y="3338811"/>
            <a:ext cx="430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Top 3 coffee sellers pick a prize</a:t>
            </a:r>
          </a:p>
        </p:txBody>
      </p:sp>
    </p:spTree>
    <p:extLst>
      <p:ext uri="{BB962C8B-B14F-4D97-AF65-F5344CB8AC3E}">
        <p14:creationId xmlns:p14="http://schemas.microsoft.com/office/powerpoint/2010/main" val="283251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Next Beta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**3/19/25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9312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{E2D386BD-A076-4C15-879E-12D7F44BB678}tf11437505_win32</Template>
  <TotalTime>70</TotalTime>
  <Words>267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Georgia Pro Cond Light</vt:lpstr>
      <vt:lpstr>Speak Pro</vt:lpstr>
      <vt:lpstr>RetrospectVTI</vt:lpstr>
      <vt:lpstr>Beta Meeting</vt:lpstr>
      <vt:lpstr>Agenda</vt:lpstr>
      <vt:lpstr>Beta Tapping</vt:lpstr>
      <vt:lpstr>Induction Ceremony</vt:lpstr>
      <vt:lpstr>Volunteer Opportunity</vt:lpstr>
      <vt:lpstr>Volunteer Opportunity</vt:lpstr>
      <vt:lpstr>Math Tutoring</vt:lpstr>
      <vt:lpstr>Relay 4 Life</vt:lpstr>
      <vt:lpstr>Next Beta Meeting</vt:lpstr>
      <vt:lpstr>PowerPoint Presentation</vt:lpstr>
      <vt:lpstr>Team Building 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Meeting</dc:title>
  <dc:creator>Lowery, Darlene</dc:creator>
  <cp:lastModifiedBy>Lowery, Darlene</cp:lastModifiedBy>
  <cp:revision>7</cp:revision>
  <dcterms:created xsi:type="dcterms:W3CDTF">2025-02-03T17:54:25Z</dcterms:created>
  <dcterms:modified xsi:type="dcterms:W3CDTF">2025-02-04T19:51:13Z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